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61" r:id="rId3"/>
    <p:sldId id="262" r:id="rId4"/>
    <p:sldId id="263" r:id="rId5"/>
    <p:sldId id="269" r:id="rId6"/>
    <p:sldId id="266" r:id="rId7"/>
    <p:sldId id="268" r:id="rId8"/>
    <p:sldId id="264" r:id="rId9"/>
    <p:sldId id="267" r:id="rId10"/>
    <p:sldId id="265" r:id="rId11"/>
    <p:sldId id="259" r:id="rId12"/>
    <p:sldId id="257" r:id="rId13"/>
    <p:sldId id="260" r:id="rId14"/>
    <p:sldId id="270" r:id="rId15"/>
    <p:sldId id="258" r:id="rId16"/>
  </p:sldIdLst>
  <p:sldSz cx="17462500" cy="9753600"/>
  <p:notesSz cx="6858000" cy="9144000"/>
  <p:embeddedFontLst>
    <p:embeddedFont>
      <p:font typeface="標楷體" panose="03000509000000000000" pitchFamily="65" charset="-12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可畫朵朵體-繁" panose="02020500000000000000" charset="-128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7" d="100"/>
          <a:sy n="77" d="100"/>
        </p:scale>
        <p:origin x="6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2406650" y="-11482"/>
            <a:ext cx="12982760" cy="2858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39"/>
              </a:lnSpc>
            </a:pPr>
            <a:r>
              <a:rPr lang="en-US" sz="8314" b="1" dirty="0">
                <a:solidFill>
                  <a:srgbClr val="8B3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可畫朵朵體-繁"/>
                <a:sym typeface="可畫朵朵體-繁"/>
              </a:rPr>
              <a:t>屏東縣九如國小114學年度</a:t>
            </a:r>
          </a:p>
          <a:p>
            <a:pPr algn="ctr">
              <a:lnSpc>
                <a:spcPts val="11639"/>
              </a:lnSpc>
            </a:pPr>
            <a:r>
              <a:rPr lang="en-US" sz="8314" b="1" dirty="0">
                <a:solidFill>
                  <a:srgbClr val="8B3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可畫朵朵體-繁"/>
                <a:sym typeface="可畫朵朵體-繁"/>
              </a:rPr>
              <a:t>下學期友善校園宣導</a:t>
            </a:r>
          </a:p>
        </p:txBody>
      </p:sp>
    </p:spTree>
    <p:extLst>
      <p:ext uri="{BB962C8B-B14F-4D97-AF65-F5344CB8AC3E}">
        <p14:creationId xmlns:p14="http://schemas.microsoft.com/office/powerpoint/2010/main" val="2939937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650" y="106017"/>
            <a:ext cx="17264270" cy="9418983"/>
            <a:chOff x="0" y="-105209"/>
            <a:chExt cx="23300310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-105209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3226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32" cy="9753600"/>
            <a:chOff x="0" y="0"/>
            <a:chExt cx="23300310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3226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32" cy="9753600"/>
            <a:chOff x="0" y="0"/>
            <a:chExt cx="23300310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3226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32" cy="9753600"/>
            <a:chOff x="0" y="0"/>
            <a:chExt cx="23300310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3226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32" cy="9753600"/>
            <a:chOff x="0" y="0"/>
            <a:chExt cx="23300310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3226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32" cy="9753600"/>
            <a:chOff x="0" y="0"/>
            <a:chExt cx="23300310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322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-54574"/>
            <a:ext cx="4363811" cy="2269230"/>
            <a:chOff x="0" y="0"/>
            <a:chExt cx="1211571" cy="6300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1571" cy="630030"/>
            </a:xfrm>
            <a:custGeom>
              <a:avLst/>
              <a:gdLst/>
              <a:ahLst/>
              <a:cxnLst/>
              <a:rect l="l" t="t" r="r" b="b"/>
              <a:pathLst>
                <a:path w="1211571" h="630030">
                  <a:moveTo>
                    <a:pt x="39031" y="0"/>
                  </a:moveTo>
                  <a:lnTo>
                    <a:pt x="1172540" y="0"/>
                  </a:lnTo>
                  <a:cubicBezTo>
                    <a:pt x="1194096" y="0"/>
                    <a:pt x="1211571" y="17475"/>
                    <a:pt x="1211571" y="39031"/>
                  </a:cubicBezTo>
                  <a:lnTo>
                    <a:pt x="1211571" y="590999"/>
                  </a:lnTo>
                  <a:cubicBezTo>
                    <a:pt x="1211571" y="612555"/>
                    <a:pt x="1194096" y="630030"/>
                    <a:pt x="1172540" y="630030"/>
                  </a:cubicBezTo>
                  <a:lnTo>
                    <a:pt x="39031" y="630030"/>
                  </a:lnTo>
                  <a:cubicBezTo>
                    <a:pt x="17475" y="630030"/>
                    <a:pt x="0" y="612555"/>
                    <a:pt x="0" y="590999"/>
                  </a:cubicBezTo>
                  <a:lnTo>
                    <a:pt x="0" y="39031"/>
                  </a:lnTo>
                  <a:cubicBezTo>
                    <a:pt x="0" y="17475"/>
                    <a:pt x="17475" y="0"/>
                    <a:pt x="39031" y="0"/>
                  </a:cubicBezTo>
                  <a:close/>
                </a:path>
              </a:pathLst>
            </a:custGeom>
            <a:blipFill>
              <a:blip r:embed="rId3"/>
              <a:stretch>
                <a:fillRect t="-13230" b="-1323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825" y="114300"/>
            <a:ext cx="16960850" cy="9525000"/>
            <a:chOff x="0" y="0"/>
            <a:chExt cx="23300310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3226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03" y="0"/>
            <a:ext cx="17475232" cy="9753600"/>
            <a:chOff x="0" y="0"/>
            <a:chExt cx="23300310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240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145774"/>
            <a:ext cx="17113250" cy="9455426"/>
            <a:chOff x="0" y="-8835"/>
            <a:chExt cx="23300310" cy="13013635"/>
          </a:xfrm>
        </p:grpSpPr>
        <p:sp>
          <p:nvSpPr>
            <p:cNvPr id="3" name="Freeform 3"/>
            <p:cNvSpPr/>
            <p:nvPr/>
          </p:nvSpPr>
          <p:spPr>
            <a:xfrm>
              <a:off x="0" y="-8835"/>
              <a:ext cx="23300310" cy="13013635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3154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32" cy="9753600"/>
            <a:chOff x="0" y="0"/>
            <a:chExt cx="23300310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3226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32" cy="9753600"/>
            <a:chOff x="0" y="0"/>
            <a:chExt cx="23300310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3226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32" cy="9753600"/>
            <a:chOff x="0" y="0"/>
            <a:chExt cx="23300310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3226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201" y="0"/>
            <a:ext cx="17475232" cy="9753600"/>
            <a:chOff x="0" y="0"/>
            <a:chExt cx="23300310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1" b="-4065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32" cy="9753600"/>
            <a:chOff x="0" y="0"/>
            <a:chExt cx="23300310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240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</Words>
  <Application>Microsoft Office PowerPoint</Application>
  <PresentationFormat>自訂</PresentationFormat>
  <Paragraphs>2</Paragraphs>
  <Slides>15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0" baseType="lpstr">
      <vt:lpstr>Arial</vt:lpstr>
      <vt:lpstr>標楷體</vt:lpstr>
      <vt:lpstr>Calibri</vt:lpstr>
      <vt:lpstr>可畫朵朵體-繁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Friendly_Campus_Guardianship_Handbook.pdf</dc:title>
  <dc:creator>user</dc:creator>
  <cp:lastModifiedBy>user</cp:lastModifiedBy>
  <cp:revision>5</cp:revision>
  <dcterms:created xsi:type="dcterms:W3CDTF">2006-08-16T00:00:00Z</dcterms:created>
  <dcterms:modified xsi:type="dcterms:W3CDTF">2026-02-23T02:32:14Z</dcterms:modified>
  <dc:identifier>DAHAaWZGK9U</dc:identifier>
</cp:coreProperties>
</file>